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52" d="100"/>
          <a:sy n="52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Peer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fun way to hang out with new and old friends</a:t>
            </a:r>
            <a:r>
              <a:rPr lang="en-US" smtClean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1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help other people feel included?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5860"/>
            <a:ext cx="7730412" cy="405695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Talk to </a:t>
            </a:r>
            <a:r>
              <a:rPr lang="en-US" dirty="0" smtClean="0"/>
              <a:t>each other</a:t>
            </a:r>
            <a:r>
              <a:rPr lang="en-US" dirty="0" smtClean="0"/>
              <a:t>! </a:t>
            </a:r>
            <a:endParaRPr lang="en-US" dirty="0" smtClean="0"/>
          </a:p>
          <a:p>
            <a:pPr>
              <a:spcBef>
                <a:spcPts val="1800"/>
              </a:spcBef>
            </a:pPr>
            <a:r>
              <a:rPr lang="en-US" dirty="0" smtClean="0"/>
              <a:t>Make plans for seeing each other between network meetings</a:t>
            </a:r>
          </a:p>
          <a:p>
            <a:pPr lvl="1"/>
            <a:r>
              <a:rPr lang="en-US" dirty="0" smtClean="0"/>
              <a:t>Say hi between classes</a:t>
            </a:r>
          </a:p>
          <a:p>
            <a:pPr lvl="1"/>
            <a:r>
              <a:rPr lang="en-US" dirty="0" smtClean="0"/>
              <a:t>Hang out together before or after school</a:t>
            </a:r>
          </a:p>
          <a:p>
            <a:pPr lvl="1"/>
            <a:r>
              <a:rPr lang="en-US" dirty="0" smtClean="0"/>
              <a:t>Eat lunch together</a:t>
            </a:r>
          </a:p>
          <a:p>
            <a:pPr lvl="1"/>
            <a:r>
              <a:rPr lang="en-US" dirty="0" smtClean="0"/>
              <a:t>Walk to class together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If possible, attend after school and/or community events together.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Other ideas?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2" y="2057401"/>
            <a:ext cx="3331028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8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special about our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 smtClean="0"/>
              <a:t>Beyond school work and academics, what stands out about our school?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What are the social customs or “rules of the road” at our school?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How are YOU involved in the life of our school?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How can we help other students… </a:t>
            </a:r>
          </a:p>
          <a:p>
            <a:pPr lvl="1"/>
            <a:r>
              <a:rPr lang="en-US" dirty="0" smtClean="0"/>
              <a:t>Learn about the social customs? </a:t>
            </a:r>
          </a:p>
          <a:p>
            <a:pPr lvl="1"/>
            <a:r>
              <a:rPr lang="en-US" dirty="0" smtClean="0"/>
              <a:t>Be more involved in the everyday life of our school?</a:t>
            </a:r>
          </a:p>
          <a:p>
            <a:pPr lvl="1"/>
            <a:r>
              <a:rPr lang="en-US" dirty="0" smtClean="0"/>
              <a:t>Have a sense of belonging?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2" y="3855961"/>
            <a:ext cx="3713583" cy="22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33" y="2193925"/>
            <a:ext cx="7154334" cy="4024313"/>
          </a:xfrm>
        </p:spPr>
      </p:pic>
    </p:spTree>
    <p:extLst>
      <p:ext uri="{BB962C8B-B14F-4D97-AF65-F5344CB8AC3E}">
        <p14:creationId xmlns:p14="http://schemas.microsoft.com/office/powerpoint/2010/main" val="86493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Peer Network?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400" dirty="0" smtClean="0"/>
              <a:t>A peer network is a </a:t>
            </a:r>
            <a:r>
              <a:rPr lang="en-US" sz="2400" b="1" u="sng" dirty="0" smtClean="0"/>
              <a:t>group of peers </a:t>
            </a:r>
            <a:r>
              <a:rPr lang="en-US" sz="2400" dirty="0" smtClean="0"/>
              <a:t>(usually four to seven) that </a:t>
            </a:r>
            <a:r>
              <a:rPr lang="en-US" sz="2400" b="1" u="sng" dirty="0" smtClean="0"/>
              <a:t>meets once a week</a:t>
            </a:r>
            <a:r>
              <a:rPr lang="en-US" sz="2400" dirty="0" smtClean="0"/>
              <a:t> to </a:t>
            </a:r>
            <a:r>
              <a:rPr lang="en-US" sz="2400" b="1" u="sng" dirty="0" smtClean="0"/>
              <a:t>socialize and do fun things </a:t>
            </a:r>
            <a:r>
              <a:rPr lang="en-US" sz="2400" dirty="0" smtClean="0"/>
              <a:t>together.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Peer networks help students get to know each other better and be more connected to everyday school life.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Network members </a:t>
            </a:r>
            <a:r>
              <a:rPr lang="en-US" sz="2400" dirty="0" smtClean="0"/>
              <a:t>try </a:t>
            </a:r>
            <a:r>
              <a:rPr lang="en-US" sz="2400" dirty="0"/>
              <a:t>to see each other throughout the week, even if just to say hi, hang out before </a:t>
            </a:r>
            <a:r>
              <a:rPr lang="en-US" sz="2400" dirty="0" smtClean="0"/>
              <a:t>the bell rings, </a:t>
            </a:r>
            <a:r>
              <a:rPr lang="en-US" sz="2400" dirty="0"/>
              <a:t>or walk to classes together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09" y="4877338"/>
            <a:ext cx="3904991" cy="18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like to be in a peer network?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Meet once a week for 30 minutes</a:t>
            </a:r>
          </a:p>
          <a:p>
            <a:pPr lvl="1"/>
            <a:r>
              <a:rPr lang="en-US" dirty="0" smtClean="0"/>
              <a:t>during lunch</a:t>
            </a:r>
          </a:p>
          <a:p>
            <a:pPr lvl="1"/>
            <a:r>
              <a:rPr lang="en-US" dirty="0" smtClean="0"/>
              <a:t>before or after school, or </a:t>
            </a:r>
          </a:p>
          <a:p>
            <a:pPr lvl="1"/>
            <a:r>
              <a:rPr lang="en-US" dirty="0" smtClean="0"/>
              <a:t>during a free period in the school day.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Possible Activities</a:t>
            </a:r>
          </a:p>
          <a:p>
            <a:pPr lvl="1"/>
            <a:r>
              <a:rPr lang="en-US" dirty="0" smtClean="0"/>
              <a:t>Games</a:t>
            </a:r>
          </a:p>
          <a:p>
            <a:pPr lvl="1"/>
            <a:r>
              <a:rPr lang="en-US" dirty="0" smtClean="0"/>
              <a:t>Sports</a:t>
            </a:r>
          </a:p>
          <a:p>
            <a:pPr lvl="1"/>
            <a:r>
              <a:rPr lang="en-US" dirty="0" smtClean="0"/>
              <a:t>Crafts </a:t>
            </a:r>
          </a:p>
          <a:p>
            <a:pPr lvl="1"/>
            <a:r>
              <a:rPr lang="en-US" dirty="0" smtClean="0"/>
              <a:t>Some networks just like to eat lunch and talk. Network members can agree on what they want!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25" y="2175162"/>
            <a:ext cx="4909975" cy="27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98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 like to be in a peer network</a:t>
            </a:r>
            <a:r>
              <a:rPr lang="en-US" dirty="0" smtClean="0"/>
              <a:t>?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38703"/>
            <a:ext cx="10820400" cy="2109362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/>
              <a:t>Some networks like to plan activities outside the regular weekly meeting </a:t>
            </a:r>
            <a:r>
              <a:rPr lang="en-US" dirty="0" smtClean="0"/>
              <a:t>time. Some examples: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During the school day – hanging </a:t>
            </a:r>
            <a:r>
              <a:rPr lang="en-US" dirty="0"/>
              <a:t>out between </a:t>
            </a:r>
            <a:r>
              <a:rPr lang="en-US" dirty="0" smtClean="0"/>
              <a:t>classes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</a:t>
            </a:r>
            <a:r>
              <a:rPr lang="en-US" dirty="0" smtClean="0"/>
              <a:t>fter-school </a:t>
            </a:r>
            <a:r>
              <a:rPr lang="en-US" dirty="0"/>
              <a:t>activities </a:t>
            </a:r>
            <a:r>
              <a:rPr lang="en-US" dirty="0" smtClean="0"/>
              <a:t>– going </a:t>
            </a:r>
            <a:r>
              <a:rPr lang="en-US" dirty="0"/>
              <a:t>to a game or club meeting </a:t>
            </a:r>
            <a:r>
              <a:rPr lang="en-US" dirty="0" smtClean="0"/>
              <a:t>together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Community outing – going </a:t>
            </a:r>
            <a:r>
              <a:rPr lang="en-US" dirty="0"/>
              <a:t>out for pizza or a </a:t>
            </a:r>
            <a:r>
              <a:rPr lang="en-US" dirty="0" smtClean="0"/>
              <a:t>movie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24" y="4262609"/>
            <a:ext cx="4254759" cy="2519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558382"/>
            <a:ext cx="6456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200" dirty="0"/>
              <a:t>An adult “facilitator” will be there during </a:t>
            </a:r>
            <a:r>
              <a:rPr lang="en-US" sz="2200" dirty="0" smtClean="0"/>
              <a:t>network </a:t>
            </a:r>
            <a:r>
              <a:rPr lang="en-US" sz="2200" dirty="0"/>
              <a:t>meetings, but this is YOUR </a:t>
            </a:r>
            <a:r>
              <a:rPr lang="en-US" sz="2200" dirty="0" smtClean="0"/>
              <a:t>network! Students </a:t>
            </a:r>
            <a:r>
              <a:rPr lang="en-US" sz="2200" dirty="0"/>
              <a:t>take the lead!</a:t>
            </a:r>
          </a:p>
        </p:txBody>
      </p:sp>
    </p:spTree>
    <p:extLst>
      <p:ext uri="{BB962C8B-B14F-4D97-AF65-F5344CB8AC3E}">
        <p14:creationId xmlns:p14="http://schemas.microsoft.com/office/powerpoint/2010/main" val="19881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join a peer network?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 smtClean="0"/>
              <a:t>Meet new people.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Help each other feel welcome and included.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Plan activities around common interests.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Connect with each other throughout the week.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Have fun!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83" y="4502304"/>
            <a:ext cx="1909276" cy="2165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45" y="2806263"/>
            <a:ext cx="3447563" cy="3861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22" y="4705384"/>
            <a:ext cx="26193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8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Network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 smtClean="0"/>
              <a:t>Introductions – ice breaker activity to introduce everyone, and talk about strengths and interests 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Discuss goals of the group and role of the facilitator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Your network facilitator </a:t>
            </a:r>
            <a:r>
              <a:rPr lang="en-US" sz="2400" dirty="0" smtClean="0"/>
              <a:t>will talk to you about:</a:t>
            </a:r>
            <a:r>
              <a:rPr lang="en-US" sz="2800" dirty="0" smtClean="0"/>
              <a:t> </a:t>
            </a:r>
          </a:p>
          <a:p>
            <a:pPr lvl="1"/>
            <a:r>
              <a:rPr lang="en-US" dirty="0" smtClean="0"/>
              <a:t>Confidentiality and respectful language</a:t>
            </a:r>
          </a:p>
          <a:p>
            <a:pPr lvl="1"/>
            <a:r>
              <a:rPr lang="en-US" dirty="0" smtClean="0"/>
              <a:t>Ways to support each other</a:t>
            </a:r>
          </a:p>
          <a:p>
            <a:pPr lvl="1"/>
            <a:r>
              <a:rPr lang="en-US" dirty="0" smtClean="0"/>
              <a:t>Any special communication needs of group members</a:t>
            </a:r>
          </a:p>
          <a:p>
            <a:pPr lvl="1"/>
            <a:r>
              <a:rPr lang="en-US" dirty="0" smtClean="0"/>
              <a:t>Other expectations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29" y="3769569"/>
            <a:ext cx="3570514" cy="26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8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Network </a:t>
            </a:r>
            <a:r>
              <a:rPr lang="en-US" dirty="0" smtClean="0"/>
              <a:t>Orientation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/>
              <a:t>Schedule regular weekly meetings and </a:t>
            </a:r>
            <a:r>
              <a:rPr lang="en-US" sz="2400" dirty="0" smtClean="0"/>
              <a:t>plan possible network activities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Discuss </a:t>
            </a:r>
            <a:r>
              <a:rPr lang="en-US" sz="2400" dirty="0"/>
              <a:t>social contacts outside the </a:t>
            </a:r>
            <a:r>
              <a:rPr lang="en-US" sz="2400" dirty="0" smtClean="0"/>
              <a:t>weekly meeting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/>
              <a:t>Q &amp; A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23" y="3540968"/>
            <a:ext cx="3949959" cy="29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1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are your concerns and questions?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What are you excited about?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What ideas do you have for the group?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70" y="2057401"/>
            <a:ext cx="3211830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8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Role as a Peer Partner?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56588"/>
            <a:ext cx="7095931" cy="366209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 smtClean="0"/>
              <a:t>Be kind!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Help others feel welcome and included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Introduce network members to your other friends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Help each other learn the “rules of the road”</a:t>
            </a: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84" y="1999932"/>
            <a:ext cx="3169016" cy="42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8956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655</TotalTime>
  <Words>547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Vapor Trail</vt:lpstr>
      <vt:lpstr>Peer Networks</vt:lpstr>
      <vt:lpstr>What is a Peer Network?</vt:lpstr>
      <vt:lpstr>What is it like to be in a peer network?</vt:lpstr>
      <vt:lpstr>What is it like to be in a peer network? (continued)</vt:lpstr>
      <vt:lpstr>Why join a peer network?</vt:lpstr>
      <vt:lpstr>Peer Network Orientation</vt:lpstr>
      <vt:lpstr>Peer Network Orientation (continued)</vt:lpstr>
      <vt:lpstr>Reflection</vt:lpstr>
      <vt:lpstr>What is your Role as a Peer Partner?</vt:lpstr>
      <vt:lpstr>How can we help other people feel included?</vt:lpstr>
      <vt:lpstr>What’s special about our school?</vt:lpstr>
      <vt:lpstr>Any Questions?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 Networks</dc:title>
  <dc:creator>Logsdon, Patti</dc:creator>
  <cp:lastModifiedBy>Parsons, Patti</cp:lastModifiedBy>
  <cp:revision>34</cp:revision>
  <dcterms:created xsi:type="dcterms:W3CDTF">2017-07-19T18:25:18Z</dcterms:created>
  <dcterms:modified xsi:type="dcterms:W3CDTF">2017-10-31T19:56:51Z</dcterms:modified>
</cp:coreProperties>
</file>