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sons, Patti" initials="PP" lastIdx="1" clrIdx="0">
    <p:extLst>
      <p:ext uri="{19B8F6BF-5375-455C-9EA6-DF929625EA0E}">
        <p15:presenceInfo xmlns:p15="http://schemas.microsoft.com/office/powerpoint/2012/main" userId="S-1-5-21-436374069-1454471165-682003330-359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74545" autoAdjust="0"/>
  </p:normalViewPr>
  <p:slideViewPr>
    <p:cSldViewPr snapToGrid="0">
      <p:cViewPr varScale="1">
        <p:scale>
          <a:sx n="56" d="100"/>
          <a:sy n="56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C4F5A-78AC-4791-BBB2-033EBC2B479B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A8E9-3425-4875-BE05-0E3B7B07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From: http://learningandtheadolescentmind.org/ideas_community.html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A8E9-3425-4875-BE05-0E3B7B07DB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A8E9-3425-4875-BE05-0E3B7B07DB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7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Peer Support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does it mean to be part of a Community of Learners?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86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Community of Learners?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459223" cy="35993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group of people who  actively help each other  learn.  For example, a class or even a small group of students who study together can be their own community of learners!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26246" y="2336873"/>
            <a:ext cx="470005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Learning Community: </a:t>
            </a:r>
            <a:endParaRPr lang="en-US" sz="3200" dirty="0"/>
          </a:p>
          <a:p>
            <a:r>
              <a:rPr lang="en-US" sz="2400" dirty="0" smtClean="0"/>
              <a:t>Supports all of its members to learn. </a:t>
            </a:r>
            <a:endParaRPr lang="en-US" sz="2400" dirty="0"/>
          </a:p>
          <a:p>
            <a:r>
              <a:rPr lang="en-US" sz="2400" dirty="0" smtClean="0"/>
              <a:t>Make sure everyone can participate.</a:t>
            </a:r>
            <a:endParaRPr lang="en-US" sz="2400" dirty="0"/>
          </a:p>
          <a:p>
            <a:r>
              <a:rPr lang="en-US" sz="2400" dirty="0" smtClean="0"/>
              <a:t>Makes sure that everyone feels they belong – that they have a part to contribute to  the whole group!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100342"/>
            <a:ext cx="708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http://learningandtheadolescentmind.org/ideas_community.html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72" y="4177637"/>
            <a:ext cx="3028471" cy="22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help each other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each other in class activities</a:t>
            </a:r>
          </a:p>
          <a:p>
            <a:r>
              <a:rPr lang="en-US" sz="3200" dirty="0" smtClean="0"/>
              <a:t>Encourage each other</a:t>
            </a:r>
          </a:p>
          <a:p>
            <a:r>
              <a:rPr lang="en-US" sz="3200" dirty="0" smtClean="0"/>
              <a:t>Model good habits and behavior</a:t>
            </a:r>
          </a:p>
          <a:p>
            <a:r>
              <a:rPr lang="en-US" sz="3200" dirty="0" smtClean="0"/>
              <a:t>Help each other understand directions</a:t>
            </a:r>
          </a:p>
          <a:p>
            <a:r>
              <a:rPr lang="en-US" sz="3200" dirty="0" smtClean="0"/>
              <a:t>Discuss assignments during worktime</a:t>
            </a:r>
          </a:p>
          <a:p>
            <a:r>
              <a:rPr lang="en-US" sz="3200" dirty="0" smtClean="0"/>
              <a:t>What else?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20" y="3054477"/>
            <a:ext cx="3842283" cy="28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568424"/>
            <a:ext cx="8441908" cy="35993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some ways you and your classmates support each other?</a:t>
            </a:r>
          </a:p>
          <a:p>
            <a:r>
              <a:rPr lang="en-US" sz="3600" dirty="0" smtClean="0"/>
              <a:t>What are some other supports that might help you learn?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172" y="2568424"/>
            <a:ext cx="2950655" cy="40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Support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49789"/>
            <a:ext cx="9613861" cy="35993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Within your classroom, your teacher may invite you to sit in a group of two to four peers to support each other’s learning.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286" y="3806653"/>
            <a:ext cx="4163929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Peer Support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4913803" cy="378089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Helping each other keep assignments and class materials organized</a:t>
            </a:r>
          </a:p>
          <a:p>
            <a:r>
              <a:rPr lang="en-US" sz="2800" dirty="0"/>
              <a:t>Reminding each other to follow </a:t>
            </a:r>
            <a:r>
              <a:rPr lang="en-US" sz="2800" dirty="0" smtClean="0"/>
              <a:t>classroom rules and stay on task</a:t>
            </a:r>
          </a:p>
          <a:p>
            <a:r>
              <a:rPr lang="en-US" sz="2800" dirty="0"/>
              <a:t>Sharing notes or assisting with completing guided notes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0693" y="2336873"/>
            <a:ext cx="5400449" cy="359931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Paraphrasing </a:t>
            </a:r>
            <a:r>
              <a:rPr lang="en-US" sz="2800" dirty="0"/>
              <a:t>lectures or rephrasing key ideas</a:t>
            </a:r>
          </a:p>
          <a:p>
            <a:r>
              <a:rPr lang="en-US" sz="2800" dirty="0"/>
              <a:t>Demonstrating how to complete a problem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37" y="4087626"/>
            <a:ext cx="3142086" cy="23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Peer Support look like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Encouraging interactions with other </a:t>
            </a:r>
            <a:r>
              <a:rPr lang="en-US" sz="2800" dirty="0" smtClean="0"/>
              <a:t>classmates</a:t>
            </a:r>
          </a:p>
          <a:p>
            <a:r>
              <a:rPr lang="en-US" sz="2800" dirty="0" smtClean="0"/>
              <a:t>Prompting to </a:t>
            </a:r>
            <a:r>
              <a:rPr lang="en-US" sz="2800" dirty="0"/>
              <a:t>answer a question or contribute an idea</a:t>
            </a:r>
          </a:p>
          <a:p>
            <a:r>
              <a:rPr lang="en-US" sz="2800" dirty="0"/>
              <a:t>Checking the accuracy of assignments and class work together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Writing down answers given orally or using a communication device</a:t>
            </a:r>
          </a:p>
          <a:p>
            <a:r>
              <a:rPr lang="en-US" sz="2800" dirty="0"/>
              <a:t>Walking together from one class to the next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17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794957"/>
            <a:ext cx="9613861" cy="31412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Get to know other classmates better</a:t>
            </a:r>
          </a:p>
          <a:p>
            <a:r>
              <a:rPr lang="en-US" sz="3200" dirty="0" smtClean="0"/>
              <a:t>Help your classmates learn</a:t>
            </a:r>
          </a:p>
          <a:p>
            <a:r>
              <a:rPr lang="en-US" sz="3200" dirty="0" smtClean="0"/>
              <a:t>Increase your own learning </a:t>
            </a:r>
          </a:p>
          <a:p>
            <a:pPr lvl="1"/>
            <a:r>
              <a:rPr lang="en-US" sz="2400" i="1" dirty="0" smtClean="0"/>
              <a:t>Research has shown that students in Peer Support Arrangements make the same or better grades</a:t>
            </a:r>
          </a:p>
          <a:p>
            <a:r>
              <a:rPr lang="en-US" sz="3200" dirty="0" smtClean="0"/>
              <a:t>Have fun!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52" y="2267196"/>
            <a:ext cx="3669102" cy="20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329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Berlin</vt:lpstr>
      <vt:lpstr>Peer Support in the Classroom</vt:lpstr>
      <vt:lpstr>What is a Community of Learners? </vt:lpstr>
      <vt:lpstr>How do we help each other learn?</vt:lpstr>
      <vt:lpstr>Discuss</vt:lpstr>
      <vt:lpstr>Peer Support Arrangements</vt:lpstr>
      <vt:lpstr>What does Peer Support look like?</vt:lpstr>
      <vt:lpstr>What does Peer Support look like? (cont’d)</vt:lpstr>
      <vt:lpstr>Why do this?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Support</dc:title>
  <dc:creator>Parsons, Patti</dc:creator>
  <cp:lastModifiedBy>Parsons, Patti</cp:lastModifiedBy>
  <cp:revision>30</cp:revision>
  <dcterms:created xsi:type="dcterms:W3CDTF">2017-02-17T15:02:22Z</dcterms:created>
  <dcterms:modified xsi:type="dcterms:W3CDTF">2017-05-18T15:51:56Z</dcterms:modified>
</cp:coreProperties>
</file>